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336AB7-5A06-4F93-9108-796C0EF27EFE}" type="datetimeFigureOut">
              <a:rPr lang="en-US" smtClean="0"/>
              <a:t>12/1/2011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2929F6-A134-4F81-A541-39ABFA6E78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Online Scavenger Hunt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9. What, according to the website, was the reason for the third amendment?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A:People were angry that the British military used to quarter its soldiers in people’s homes.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10. Which State was the first State to pass the Bill of Rights?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New Jersey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 Another tricky 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11. List three rights given to every person by the 6</a:t>
            </a:r>
            <a:r>
              <a:rPr lang="en-US" baseline="30000" dirty="0" smtClean="0"/>
              <a:t>th</a:t>
            </a:r>
            <a:r>
              <a:rPr lang="en-US" dirty="0" smtClean="0"/>
              <a:t> amendment: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A: Every person will have the right…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to a speedy and public trial, 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dirty="0"/>
              <a:t> </a:t>
            </a:r>
            <a:r>
              <a:rPr lang="en-US" dirty="0" smtClean="0"/>
              <a:t>to an impartial jury in the district that the crime was committed in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to know the accusation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to be confronted with the witnesses against him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to be able to have witnesses in his favor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- to have the assistance of counsel for his defense</a:t>
            </a:r>
          </a:p>
          <a:p>
            <a:pPr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800" dirty="0" smtClean="0"/>
              <a:t>12. Who called for a convention to discuss a U.S. Constitution and what was his profession?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A: Alexander Hamilton was a lawyer and a politician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13. Who was chosen president of the convention by unanimous vote?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George Washington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Who was the oldest delegate to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Benjamin Franklin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467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Name three delegates who did not attend the convention, according to the website: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4248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A: John Hancock, John Adams, Thomas Jefferson, Patrick Henry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1. What is an amendment?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A Constitutional Amendment is a change that can add to the Constitution, or change an older part of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2. Why did many people oppose the original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B It lacked a Bill of Rights.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People wanted a government that made a clear outline of the rights that they, as citizens, were entitled to.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3. What were the first amendments proposed?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The Bill of Rights (our focus this week)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4. How many different ways are there to amend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A There are two ways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 Tricky 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5. What has to happen to an amendment for it to be passed?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It must be ratified by ¾ of the US States (this is what we will do in class this week)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7. When was the U.S. Constitution ratified?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1788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6. What is another word for “ratified, according to the website?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Approved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8. What does the first amendment protect?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A: Freedom of religion, assembly, speech, and the press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1457</TotalTime>
  <Words>378</Words>
  <Application>Microsoft Office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Online Scavenger Hunt</vt:lpstr>
      <vt:lpstr>1. What is an amendment?</vt:lpstr>
      <vt:lpstr>2. Why did many people oppose the original constitution?</vt:lpstr>
      <vt:lpstr>3. What were the first amendments proposed?</vt:lpstr>
      <vt:lpstr>4. How many different ways are there to amend the Constitution?</vt:lpstr>
      <vt:lpstr>5. What has to happen to an amendment for it to be passed?</vt:lpstr>
      <vt:lpstr>7. When was the U.S. Constitution ratified?</vt:lpstr>
      <vt:lpstr>6. What is another word for “ratified, according to the website?</vt:lpstr>
      <vt:lpstr>8. What does the first amendment protect?</vt:lpstr>
      <vt:lpstr>9. What, according to the website, was the reason for the third amendment?</vt:lpstr>
      <vt:lpstr>10. Which State was the first State to pass the Bill of Rights?</vt:lpstr>
      <vt:lpstr>11. List three rights given to every person by the 6th amendment:</vt:lpstr>
      <vt:lpstr>12. Who called for a convention to discuss a U.S. Constitution and what was his profession? </vt:lpstr>
      <vt:lpstr>13. Who was chosen president of the convention by unanimous vote?</vt:lpstr>
      <vt:lpstr>Who was the oldest delegate to the Constitution?</vt:lpstr>
      <vt:lpstr>Name three delegates who did not attend the convention, according to the website: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Scavenger Hunt</dc:title>
  <dc:creator>BAMF</dc:creator>
  <cp:lastModifiedBy>BAMF</cp:lastModifiedBy>
  <cp:revision>146</cp:revision>
  <dcterms:created xsi:type="dcterms:W3CDTF">2011-12-02T02:34:41Z</dcterms:created>
  <dcterms:modified xsi:type="dcterms:W3CDTF">2011-12-03T02:52:30Z</dcterms:modified>
</cp:coreProperties>
</file>